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abiad-777/Book-Data-Analysis-.git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Movies Data Analysis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student project analyzing movie data using Python tools and models.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285661"/>
            <a:ext cx="250698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Ahmed Hassan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5953"/>
            <a:ext cx="74050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 Dashboard Demo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648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Tabs Included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593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Overview: Summary stats and charts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015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Relationships: Scatter plots and heatmaps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437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Insights: Predictions and model comparisons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8859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Data: Filtered dataset and CSV download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399"/>
            <a:ext cx="75479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 and Student Details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8154"/>
            <a:ext cx="29790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Department &amp; Course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Mathematics and Computer Science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Selected Topics in Statistics (Stat 415)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Professor: Dr. Asmaa ELKady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 Info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Name: Ahmed Hassan Ali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ID: 20231467850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Level: Four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Due Date: May 12th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49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Movie Data Analysis using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26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🔗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Project Repository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full source code, data, and dashboard can be found on GitHub: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2487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📎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 Repository: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7B66FF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https://github.com/Elabiad-777/Book-Data-Analysis-.git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342322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8681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movie data to explore and model key attributes.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46846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60" y="4727138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4762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Workflow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52529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cleaning, EDA, feature engineering, modeling, and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018" y="561023"/>
            <a:ext cx="5288042" cy="637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&amp; Technologies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943451" y="1504593"/>
            <a:ext cx="22860" cy="6164818"/>
          </a:xfrm>
          <a:prstGeom prst="roundRect">
            <a:avLst>
              <a:gd name="adj" fmla="val 374869"/>
            </a:avLst>
          </a:prstGeom>
          <a:solidFill>
            <a:srgbClr val="2A1999"/>
          </a:solidFill>
          <a:ln/>
        </p:spPr>
      </p:sp>
      <p:sp>
        <p:nvSpPr>
          <p:cNvPr id="5" name="Shape 2"/>
          <p:cNvSpPr/>
          <p:nvPr/>
        </p:nvSpPr>
        <p:spPr>
          <a:xfrm>
            <a:off x="1150084" y="1722596"/>
            <a:ext cx="612100" cy="22860"/>
          </a:xfrm>
          <a:prstGeom prst="roundRect">
            <a:avLst>
              <a:gd name="adj" fmla="val 374869"/>
            </a:avLst>
          </a:prstGeom>
          <a:solidFill>
            <a:srgbClr val="2A1999"/>
          </a:solidFill>
          <a:ln/>
        </p:spPr>
      </p:sp>
      <p:sp>
        <p:nvSpPr>
          <p:cNvPr id="6" name="Shape 3"/>
          <p:cNvSpPr/>
          <p:nvPr/>
        </p:nvSpPr>
        <p:spPr>
          <a:xfrm>
            <a:off x="713958" y="1504593"/>
            <a:ext cx="458986" cy="458986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90396" y="1542752"/>
            <a:ext cx="305991" cy="382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963698" y="1574721"/>
            <a:ext cx="2975848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Programming Language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963698" y="2015847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50084" y="2968347"/>
            <a:ext cx="612100" cy="22860"/>
          </a:xfrm>
          <a:prstGeom prst="roundRect">
            <a:avLst>
              <a:gd name="adj" fmla="val 374869"/>
            </a:avLst>
          </a:prstGeom>
          <a:solidFill>
            <a:srgbClr val="2A1999"/>
          </a:solidFill>
          <a:ln/>
        </p:spPr>
      </p:sp>
      <p:sp>
        <p:nvSpPr>
          <p:cNvPr id="11" name="Shape 8"/>
          <p:cNvSpPr/>
          <p:nvPr/>
        </p:nvSpPr>
        <p:spPr>
          <a:xfrm>
            <a:off x="713958" y="2750344"/>
            <a:ext cx="458986" cy="458986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90396" y="2788503"/>
            <a:ext cx="305991" cy="382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1963698" y="2820472"/>
            <a:ext cx="2550438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Libraries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963698" y="3261598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pandas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963698" y="3659386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numpy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963698" y="4057174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matplotlib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963698" y="4454962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seaborn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963698" y="4852749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plotly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963698" y="5250537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scikit-learn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963698" y="5648325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150084" y="6600825"/>
            <a:ext cx="612100" cy="22860"/>
          </a:xfrm>
          <a:prstGeom prst="roundRect">
            <a:avLst>
              <a:gd name="adj" fmla="val 374869"/>
            </a:avLst>
          </a:prstGeom>
          <a:solidFill>
            <a:srgbClr val="2A1999"/>
          </a:solidFill>
          <a:ln/>
        </p:spPr>
      </p:sp>
      <p:sp>
        <p:nvSpPr>
          <p:cNvPr id="22" name="Shape 19"/>
          <p:cNvSpPr/>
          <p:nvPr/>
        </p:nvSpPr>
        <p:spPr>
          <a:xfrm>
            <a:off x="713958" y="6382822"/>
            <a:ext cx="458986" cy="458986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90396" y="6420981"/>
            <a:ext cx="305991" cy="382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24" name="Text 21"/>
          <p:cNvSpPr/>
          <p:nvPr/>
        </p:nvSpPr>
        <p:spPr>
          <a:xfrm>
            <a:off x="1963698" y="6452949"/>
            <a:ext cx="2550438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 &amp; Dataset</a:t>
            </a:r>
            <a:endParaRPr lang="en-US" sz="2000" dirty="0"/>
          </a:p>
        </p:txBody>
      </p:sp>
      <p:sp>
        <p:nvSpPr>
          <p:cNvPr id="25" name="Text 22"/>
          <p:cNvSpPr/>
          <p:nvPr/>
        </p:nvSpPr>
        <p:spPr>
          <a:xfrm>
            <a:off x="1963698" y="6894076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Jupyter Notebook &amp; Streamlit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963698" y="7342942"/>
            <a:ext cx="646628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Movies Data (CSV format)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60" y="545234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Steps Taken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9781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Handled missing values and converted datatypes.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074" y="5452348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94119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Additional Actions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94119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Removed duplicates, created revenue categories, filtered genres and runtimes.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882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Ratings mostly between 6 and 8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Runtime varies by genre and revenue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budgets link to higher revenue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Positive budget-revenue correlation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Histograms, Boxplots, Heatmaps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Scatter plots with trendlines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Plotly charts on Streamlit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23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523774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Features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Created revenue categories using quantiles.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60" y="4908590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4943951"/>
            <a:ext cx="31453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Other Transformations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Parsed genres and converted dates to release years.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56911"/>
            <a:ext cx="61449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Modeling &amp; Evaluation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05852"/>
            <a:ext cx="7556421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013472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15718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15718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15718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R² Score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3663791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380750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Linear Regression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380750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2.1e+09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380750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0.72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4314111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445781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Ridge Regression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445781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2.1e+09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445781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0.72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496443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9057" y="510813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Lasso Regression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3546038" y="510813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2.3e+09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059210" y="510813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0.69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801410" y="561474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1029057" y="575845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3546038" y="575845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1.8e+09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6059210" y="575845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0.75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2025-05-10T13:34:15Z</dcterms:created>
  <dcterms:modified xsi:type="dcterms:W3CDTF">2025-05-10T13:34:15Z</dcterms:modified>
</cp:coreProperties>
</file>